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264" r:id="rId37"/>
    <p:sldId id="278" r:id="rId38"/>
    <p:sldId id="258" r:id="rId39"/>
    <p:sldId id="317" r:id="rId40"/>
    <p:sldId id="315" r:id="rId41"/>
    <p:sldId id="262" r:id="rId42"/>
    <p:sldId id="263" r:id="rId43"/>
    <p:sldId id="275" r:id="rId44"/>
    <p:sldId id="279" r:id="rId45"/>
  </p:sldIdLst>
  <p:sldSz cx="9144000" cy="5143500" type="screen16x9"/>
  <p:notesSz cx="6858000" cy="9144000"/>
  <p:embeddedFontLst>
    <p:embeddedFont>
      <p:font typeface="Lexend" pitchFamily="2" charset="-94"/>
      <p:regular r:id="rId47"/>
      <p:bold r:id="rId48"/>
    </p:embeddedFont>
    <p:embeddedFont>
      <p:font typeface="Poppins" panose="00000500000000000000" pitchFamily="2" charset="-94"/>
      <p:regular r:id="rId49"/>
      <p:bold r:id="rId50"/>
      <p:italic r:id="rId51"/>
      <p:boldItalic r:id="rId52"/>
    </p:embeddedFont>
    <p:embeddedFont>
      <p:font typeface="Poppins Medium" panose="00000600000000000000" pitchFamily="2" charset="-9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 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45375" cy="18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communication-&gt;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 &amp;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" y="2794439"/>
            <a:ext cx="3700862" cy="207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949" y="1390523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66" y="823274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1554</Words>
  <Application>Microsoft Office PowerPoint</Application>
  <PresentationFormat>On-screen Show (16:9)</PresentationFormat>
  <Paragraphs>288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Poppins Medium</vt:lpstr>
      <vt:lpstr>Lexend</vt:lpstr>
      <vt:lpstr>Poppins</vt:lpstr>
      <vt:lpstr>Courier New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198</cp:revision>
  <dcterms:modified xsi:type="dcterms:W3CDTF">2024-10-06T10:42:51Z</dcterms:modified>
</cp:coreProperties>
</file>